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0" r:id="rId2"/>
    <p:sldId id="259" r:id="rId3"/>
  </p:sldIdLst>
  <p:sldSz cx="7132638" cy="19659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9FF"/>
    <a:srgbClr val="71DAFF"/>
    <a:srgbClr val="43CEFF"/>
    <a:srgbClr val="25C6FF"/>
    <a:srgbClr val="1B3C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947513-443A-40AF-8282-A8750BB08616}" v="1" dt="2021-11-19T16:51:08.647"/>
    <p1510:client id="{51716149-AD4C-4AC8-8FDB-A63ED1B1EE88}" v="20" dt="2021-11-12T15:59:04.8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 d="100"/>
          <a:sy n="16" d="100"/>
        </p:scale>
        <p:origin x="2362"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4948" y="3217441"/>
            <a:ext cx="6062742" cy="6844453"/>
          </a:xfrm>
        </p:spPr>
        <p:txBody>
          <a:bodyPr anchor="b"/>
          <a:lstStyle>
            <a:lvl1pPr algn="ctr">
              <a:defRPr sz="4680"/>
            </a:lvl1pPr>
          </a:lstStyle>
          <a:p>
            <a:r>
              <a:rPr lang="en-US"/>
              <a:t>Click to edit Master title style</a:t>
            </a:r>
          </a:p>
        </p:txBody>
      </p:sp>
      <p:sp>
        <p:nvSpPr>
          <p:cNvPr id="3" name="Subtitle 2"/>
          <p:cNvSpPr>
            <a:spLocks noGrp="1"/>
          </p:cNvSpPr>
          <p:nvPr>
            <p:ph type="subTitle" idx="1"/>
          </p:nvPr>
        </p:nvSpPr>
        <p:spPr>
          <a:xfrm>
            <a:off x="891580" y="10325842"/>
            <a:ext cx="5349479" cy="4746518"/>
          </a:xfrm>
        </p:spPr>
        <p:txBody>
          <a:bodyPr/>
          <a:lstStyle>
            <a:lvl1pPr marL="0" indent="0" algn="ctr">
              <a:buNone/>
              <a:defRPr sz="1872"/>
            </a:lvl1pPr>
            <a:lvl2pPr marL="356616" indent="0" algn="ctr">
              <a:buNone/>
              <a:defRPr sz="1560"/>
            </a:lvl2pPr>
            <a:lvl3pPr marL="713232" indent="0" algn="ctr">
              <a:buNone/>
              <a:defRPr sz="1404"/>
            </a:lvl3pPr>
            <a:lvl4pPr marL="1069848" indent="0" algn="ctr">
              <a:buNone/>
              <a:defRPr sz="1248"/>
            </a:lvl4pPr>
            <a:lvl5pPr marL="1426464" indent="0" algn="ctr">
              <a:buNone/>
              <a:defRPr sz="1248"/>
            </a:lvl5pPr>
            <a:lvl6pPr marL="1783080" indent="0" algn="ctr">
              <a:buNone/>
              <a:defRPr sz="1248"/>
            </a:lvl6pPr>
            <a:lvl7pPr marL="2139696" indent="0" algn="ctr">
              <a:buNone/>
              <a:defRPr sz="1248"/>
            </a:lvl7pPr>
            <a:lvl8pPr marL="2496312" indent="0" algn="ctr">
              <a:buNone/>
              <a:defRPr sz="1248"/>
            </a:lvl8pPr>
            <a:lvl9pPr marL="2852928" indent="0" algn="ctr">
              <a:buNone/>
              <a:defRPr sz="1248"/>
            </a:lvl9pPr>
          </a:lstStyle>
          <a:p>
            <a:r>
              <a:rPr lang="en-US"/>
              <a:t>Click to edit Master subtitle style</a:t>
            </a:r>
          </a:p>
        </p:txBody>
      </p:sp>
      <p:sp>
        <p:nvSpPr>
          <p:cNvPr id="4" name="Date Placeholder 3"/>
          <p:cNvSpPr>
            <a:spLocks noGrp="1"/>
          </p:cNvSpPr>
          <p:nvPr>
            <p:ph type="dt" sz="half" idx="10"/>
          </p:nvPr>
        </p:nvSpPr>
        <p:spPr/>
        <p:txBody>
          <a:bodyPr/>
          <a:lstStyle/>
          <a:p>
            <a:fld id="{62FC97F5-C1A5-4983-8250-2455664E2AE6}"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59090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FC97F5-C1A5-4983-8250-2455664E2AE6}"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1140861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04294" y="1046692"/>
            <a:ext cx="1537975" cy="1666060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0369" y="1046692"/>
            <a:ext cx="4524767" cy="166606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FC97F5-C1A5-4983-8250-2455664E2AE6}"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412495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FC97F5-C1A5-4983-8250-2455664E2AE6}"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294126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6654" y="4901253"/>
            <a:ext cx="6151900" cy="8177846"/>
          </a:xfrm>
        </p:spPr>
        <p:txBody>
          <a:bodyPr anchor="b"/>
          <a:lstStyle>
            <a:lvl1pPr>
              <a:defRPr sz="4680"/>
            </a:lvl1pPr>
          </a:lstStyle>
          <a:p>
            <a:r>
              <a:rPr lang="en-US"/>
              <a:t>Click to edit Master title style</a:t>
            </a:r>
          </a:p>
        </p:txBody>
      </p:sp>
      <p:sp>
        <p:nvSpPr>
          <p:cNvPr id="3" name="Text Placeholder 2"/>
          <p:cNvSpPr>
            <a:spLocks noGrp="1"/>
          </p:cNvSpPr>
          <p:nvPr>
            <p:ph type="body" idx="1"/>
          </p:nvPr>
        </p:nvSpPr>
        <p:spPr>
          <a:xfrm>
            <a:off x="486654" y="13156465"/>
            <a:ext cx="6151900" cy="4300536"/>
          </a:xfrm>
        </p:spPr>
        <p:txBody>
          <a:bodyPr/>
          <a:lstStyle>
            <a:lvl1pPr marL="0" indent="0">
              <a:buNone/>
              <a:defRPr sz="1872">
                <a:solidFill>
                  <a:schemeClr val="tx1"/>
                </a:solidFill>
              </a:defRPr>
            </a:lvl1pPr>
            <a:lvl2pPr marL="356616" indent="0">
              <a:buNone/>
              <a:defRPr sz="1560">
                <a:solidFill>
                  <a:schemeClr val="tx1">
                    <a:tint val="75000"/>
                  </a:schemeClr>
                </a:solidFill>
              </a:defRPr>
            </a:lvl2pPr>
            <a:lvl3pPr marL="713232" indent="0">
              <a:buNone/>
              <a:defRPr sz="1404">
                <a:solidFill>
                  <a:schemeClr val="tx1">
                    <a:tint val="75000"/>
                  </a:schemeClr>
                </a:solidFill>
              </a:defRPr>
            </a:lvl3pPr>
            <a:lvl4pPr marL="1069848" indent="0">
              <a:buNone/>
              <a:defRPr sz="1248">
                <a:solidFill>
                  <a:schemeClr val="tx1">
                    <a:tint val="75000"/>
                  </a:schemeClr>
                </a:solidFill>
              </a:defRPr>
            </a:lvl4pPr>
            <a:lvl5pPr marL="1426464" indent="0">
              <a:buNone/>
              <a:defRPr sz="1248">
                <a:solidFill>
                  <a:schemeClr val="tx1">
                    <a:tint val="75000"/>
                  </a:schemeClr>
                </a:solidFill>
              </a:defRPr>
            </a:lvl5pPr>
            <a:lvl6pPr marL="1783080" indent="0">
              <a:buNone/>
              <a:defRPr sz="1248">
                <a:solidFill>
                  <a:schemeClr val="tx1">
                    <a:tint val="75000"/>
                  </a:schemeClr>
                </a:solidFill>
              </a:defRPr>
            </a:lvl6pPr>
            <a:lvl7pPr marL="2139696" indent="0">
              <a:buNone/>
              <a:defRPr sz="1248">
                <a:solidFill>
                  <a:schemeClr val="tx1">
                    <a:tint val="75000"/>
                  </a:schemeClr>
                </a:solidFill>
              </a:defRPr>
            </a:lvl7pPr>
            <a:lvl8pPr marL="2496312" indent="0">
              <a:buNone/>
              <a:defRPr sz="1248">
                <a:solidFill>
                  <a:schemeClr val="tx1">
                    <a:tint val="75000"/>
                  </a:schemeClr>
                </a:solidFill>
              </a:defRPr>
            </a:lvl8pPr>
            <a:lvl9pPr marL="2852928" indent="0">
              <a:buNone/>
              <a:defRPr sz="124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FC97F5-C1A5-4983-8250-2455664E2AE6}" type="datetimeFigureOut">
              <a:rPr lang="en-US" smtClean="0"/>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165986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0369" y="5233458"/>
            <a:ext cx="3031371" cy="124738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610898" y="5233458"/>
            <a:ext cx="3031371" cy="124738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FC97F5-C1A5-4983-8250-2455664E2AE6}" type="datetimeFigureOut">
              <a:rPr lang="en-US" smtClean="0"/>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3757546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1298" y="1046696"/>
            <a:ext cx="6151900" cy="3799947"/>
          </a:xfrm>
        </p:spPr>
        <p:txBody>
          <a:bodyPr/>
          <a:lstStyle/>
          <a:p>
            <a:r>
              <a:rPr lang="en-US"/>
              <a:t>Click to edit Master title style</a:t>
            </a:r>
          </a:p>
        </p:txBody>
      </p:sp>
      <p:sp>
        <p:nvSpPr>
          <p:cNvPr id="3" name="Text Placeholder 2"/>
          <p:cNvSpPr>
            <a:spLocks noGrp="1"/>
          </p:cNvSpPr>
          <p:nvPr>
            <p:ph type="body" idx="1"/>
          </p:nvPr>
        </p:nvSpPr>
        <p:spPr>
          <a:xfrm>
            <a:off x="491299" y="4819334"/>
            <a:ext cx="3017440" cy="2361881"/>
          </a:xfrm>
        </p:spPr>
        <p:txBody>
          <a:bodyPr anchor="b"/>
          <a:lstStyle>
            <a:lvl1pPr marL="0" indent="0">
              <a:buNone/>
              <a:defRPr sz="1872" b="1"/>
            </a:lvl1pPr>
            <a:lvl2pPr marL="356616" indent="0">
              <a:buNone/>
              <a:defRPr sz="1560" b="1"/>
            </a:lvl2pPr>
            <a:lvl3pPr marL="713232" indent="0">
              <a:buNone/>
              <a:defRPr sz="1404" b="1"/>
            </a:lvl3pPr>
            <a:lvl4pPr marL="1069848" indent="0">
              <a:buNone/>
              <a:defRPr sz="1248" b="1"/>
            </a:lvl4pPr>
            <a:lvl5pPr marL="1426464" indent="0">
              <a:buNone/>
              <a:defRPr sz="1248" b="1"/>
            </a:lvl5pPr>
            <a:lvl6pPr marL="1783080" indent="0">
              <a:buNone/>
              <a:defRPr sz="1248" b="1"/>
            </a:lvl6pPr>
            <a:lvl7pPr marL="2139696" indent="0">
              <a:buNone/>
              <a:defRPr sz="1248" b="1"/>
            </a:lvl7pPr>
            <a:lvl8pPr marL="2496312" indent="0">
              <a:buNone/>
              <a:defRPr sz="1248" b="1"/>
            </a:lvl8pPr>
            <a:lvl9pPr marL="2852928" indent="0">
              <a:buNone/>
              <a:defRPr sz="1248" b="1"/>
            </a:lvl9pPr>
          </a:lstStyle>
          <a:p>
            <a:pPr lvl="0"/>
            <a:r>
              <a:rPr lang="en-US"/>
              <a:t>Click to edit Master text styles</a:t>
            </a:r>
          </a:p>
        </p:txBody>
      </p:sp>
      <p:sp>
        <p:nvSpPr>
          <p:cNvPr id="4" name="Content Placeholder 3"/>
          <p:cNvSpPr>
            <a:spLocks noGrp="1"/>
          </p:cNvSpPr>
          <p:nvPr>
            <p:ph sz="half" idx="2"/>
          </p:nvPr>
        </p:nvSpPr>
        <p:spPr>
          <a:xfrm>
            <a:off x="491299" y="7181215"/>
            <a:ext cx="3017440" cy="10562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610898" y="4819334"/>
            <a:ext cx="3032300" cy="2361881"/>
          </a:xfrm>
        </p:spPr>
        <p:txBody>
          <a:bodyPr anchor="b"/>
          <a:lstStyle>
            <a:lvl1pPr marL="0" indent="0">
              <a:buNone/>
              <a:defRPr sz="1872" b="1"/>
            </a:lvl1pPr>
            <a:lvl2pPr marL="356616" indent="0">
              <a:buNone/>
              <a:defRPr sz="1560" b="1"/>
            </a:lvl2pPr>
            <a:lvl3pPr marL="713232" indent="0">
              <a:buNone/>
              <a:defRPr sz="1404" b="1"/>
            </a:lvl3pPr>
            <a:lvl4pPr marL="1069848" indent="0">
              <a:buNone/>
              <a:defRPr sz="1248" b="1"/>
            </a:lvl4pPr>
            <a:lvl5pPr marL="1426464" indent="0">
              <a:buNone/>
              <a:defRPr sz="1248" b="1"/>
            </a:lvl5pPr>
            <a:lvl6pPr marL="1783080" indent="0">
              <a:buNone/>
              <a:defRPr sz="1248" b="1"/>
            </a:lvl6pPr>
            <a:lvl7pPr marL="2139696" indent="0">
              <a:buNone/>
              <a:defRPr sz="1248" b="1"/>
            </a:lvl7pPr>
            <a:lvl8pPr marL="2496312" indent="0">
              <a:buNone/>
              <a:defRPr sz="1248" b="1"/>
            </a:lvl8pPr>
            <a:lvl9pPr marL="2852928" indent="0">
              <a:buNone/>
              <a:defRPr sz="1248" b="1"/>
            </a:lvl9pPr>
          </a:lstStyle>
          <a:p>
            <a:pPr lvl="0"/>
            <a:r>
              <a:rPr lang="en-US"/>
              <a:t>Click to edit Master text styles</a:t>
            </a:r>
          </a:p>
        </p:txBody>
      </p:sp>
      <p:sp>
        <p:nvSpPr>
          <p:cNvPr id="6" name="Content Placeholder 5"/>
          <p:cNvSpPr>
            <a:spLocks noGrp="1"/>
          </p:cNvSpPr>
          <p:nvPr>
            <p:ph sz="quarter" idx="4"/>
          </p:nvPr>
        </p:nvSpPr>
        <p:spPr>
          <a:xfrm>
            <a:off x="3610898" y="7181215"/>
            <a:ext cx="3032300" cy="10562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FC97F5-C1A5-4983-8250-2455664E2AE6}" type="datetimeFigureOut">
              <a:rPr lang="en-US" smtClean="0"/>
              <a:t>11/20/2021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895844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FC97F5-C1A5-4983-8250-2455664E2AE6}" type="datetimeFigureOut">
              <a:rPr lang="en-US" smtClean="0"/>
              <a:t>11/20/2021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52853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C97F5-C1A5-4983-8250-2455664E2AE6}" type="datetimeFigureOut">
              <a:rPr lang="en-US" smtClean="0"/>
              <a:t>11/20/2021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238917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1298" y="1310640"/>
            <a:ext cx="2300461" cy="4587240"/>
          </a:xfrm>
        </p:spPr>
        <p:txBody>
          <a:bodyPr anchor="b"/>
          <a:lstStyle>
            <a:lvl1pPr>
              <a:defRPr sz="2496"/>
            </a:lvl1pPr>
          </a:lstStyle>
          <a:p>
            <a:r>
              <a:rPr lang="en-US"/>
              <a:t>Click to edit Master title style</a:t>
            </a:r>
          </a:p>
        </p:txBody>
      </p:sp>
      <p:sp>
        <p:nvSpPr>
          <p:cNvPr id="3" name="Content Placeholder 2"/>
          <p:cNvSpPr>
            <a:spLocks noGrp="1"/>
          </p:cNvSpPr>
          <p:nvPr>
            <p:ph idx="1"/>
          </p:nvPr>
        </p:nvSpPr>
        <p:spPr>
          <a:xfrm>
            <a:off x="3032300" y="2830623"/>
            <a:ext cx="3610898" cy="13971058"/>
          </a:xfrm>
        </p:spPr>
        <p:txBody>
          <a:bodyPr/>
          <a:lstStyle>
            <a:lvl1pPr>
              <a:defRPr sz="2496"/>
            </a:lvl1pPr>
            <a:lvl2pPr>
              <a:defRPr sz="2184"/>
            </a:lvl2pPr>
            <a:lvl3pPr>
              <a:defRPr sz="1872"/>
            </a:lvl3pPr>
            <a:lvl4pPr>
              <a:defRPr sz="1560"/>
            </a:lvl4pPr>
            <a:lvl5pPr>
              <a:defRPr sz="1560"/>
            </a:lvl5pPr>
            <a:lvl6pPr>
              <a:defRPr sz="1560"/>
            </a:lvl6pPr>
            <a:lvl7pPr>
              <a:defRPr sz="1560"/>
            </a:lvl7pPr>
            <a:lvl8pPr>
              <a:defRPr sz="1560"/>
            </a:lvl8pPr>
            <a:lvl9pPr>
              <a:defRPr sz="15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1298" y="5897880"/>
            <a:ext cx="2300461" cy="10926552"/>
          </a:xfrm>
        </p:spPr>
        <p:txBody>
          <a:bodyPr/>
          <a:lstStyle>
            <a:lvl1pPr marL="0" indent="0">
              <a:buNone/>
              <a:defRPr sz="1248"/>
            </a:lvl1pPr>
            <a:lvl2pPr marL="356616" indent="0">
              <a:buNone/>
              <a:defRPr sz="1092"/>
            </a:lvl2pPr>
            <a:lvl3pPr marL="713232" indent="0">
              <a:buNone/>
              <a:defRPr sz="936"/>
            </a:lvl3pPr>
            <a:lvl4pPr marL="1069848" indent="0">
              <a:buNone/>
              <a:defRPr sz="780"/>
            </a:lvl4pPr>
            <a:lvl5pPr marL="1426464" indent="0">
              <a:buNone/>
              <a:defRPr sz="780"/>
            </a:lvl5pPr>
            <a:lvl6pPr marL="1783080" indent="0">
              <a:buNone/>
              <a:defRPr sz="780"/>
            </a:lvl6pPr>
            <a:lvl7pPr marL="2139696" indent="0">
              <a:buNone/>
              <a:defRPr sz="780"/>
            </a:lvl7pPr>
            <a:lvl8pPr marL="2496312" indent="0">
              <a:buNone/>
              <a:defRPr sz="780"/>
            </a:lvl8pPr>
            <a:lvl9pPr marL="2852928" indent="0">
              <a:buNone/>
              <a:defRPr sz="780"/>
            </a:lvl9pPr>
          </a:lstStyle>
          <a:p>
            <a:pPr lvl="0"/>
            <a:r>
              <a:rPr lang="en-US"/>
              <a:t>Click to edit Master text styles</a:t>
            </a:r>
          </a:p>
        </p:txBody>
      </p:sp>
      <p:sp>
        <p:nvSpPr>
          <p:cNvPr id="5" name="Date Placeholder 4"/>
          <p:cNvSpPr>
            <a:spLocks noGrp="1"/>
          </p:cNvSpPr>
          <p:nvPr>
            <p:ph type="dt" sz="half" idx="10"/>
          </p:nvPr>
        </p:nvSpPr>
        <p:spPr/>
        <p:txBody>
          <a:bodyPr/>
          <a:lstStyle/>
          <a:p>
            <a:fld id="{62FC97F5-C1A5-4983-8250-2455664E2AE6}" type="datetimeFigureOut">
              <a:rPr lang="en-US" smtClean="0"/>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367274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1298" y="1310640"/>
            <a:ext cx="2300461" cy="4587240"/>
          </a:xfrm>
        </p:spPr>
        <p:txBody>
          <a:bodyPr anchor="b"/>
          <a:lstStyle>
            <a:lvl1pPr>
              <a:defRPr sz="2496"/>
            </a:lvl1pPr>
          </a:lstStyle>
          <a:p>
            <a:r>
              <a:rPr lang="en-US"/>
              <a:t>Click to edit Master title style</a:t>
            </a:r>
          </a:p>
        </p:txBody>
      </p:sp>
      <p:sp>
        <p:nvSpPr>
          <p:cNvPr id="3" name="Picture Placeholder 2"/>
          <p:cNvSpPr>
            <a:spLocks noGrp="1" noChangeAspect="1"/>
          </p:cNvSpPr>
          <p:nvPr>
            <p:ph type="pic" idx="1"/>
          </p:nvPr>
        </p:nvSpPr>
        <p:spPr>
          <a:xfrm>
            <a:off x="3032300" y="2830623"/>
            <a:ext cx="3610898" cy="13971058"/>
          </a:xfrm>
        </p:spPr>
        <p:txBody>
          <a:bodyPr anchor="t"/>
          <a:lstStyle>
            <a:lvl1pPr marL="0" indent="0">
              <a:buNone/>
              <a:defRPr sz="2496"/>
            </a:lvl1pPr>
            <a:lvl2pPr marL="356616" indent="0">
              <a:buNone/>
              <a:defRPr sz="2184"/>
            </a:lvl2pPr>
            <a:lvl3pPr marL="713232" indent="0">
              <a:buNone/>
              <a:defRPr sz="1872"/>
            </a:lvl3pPr>
            <a:lvl4pPr marL="1069848" indent="0">
              <a:buNone/>
              <a:defRPr sz="1560"/>
            </a:lvl4pPr>
            <a:lvl5pPr marL="1426464" indent="0">
              <a:buNone/>
              <a:defRPr sz="1560"/>
            </a:lvl5pPr>
            <a:lvl6pPr marL="1783080" indent="0">
              <a:buNone/>
              <a:defRPr sz="1560"/>
            </a:lvl6pPr>
            <a:lvl7pPr marL="2139696" indent="0">
              <a:buNone/>
              <a:defRPr sz="1560"/>
            </a:lvl7pPr>
            <a:lvl8pPr marL="2496312" indent="0">
              <a:buNone/>
              <a:defRPr sz="1560"/>
            </a:lvl8pPr>
            <a:lvl9pPr marL="2852928" indent="0">
              <a:buNone/>
              <a:defRPr sz="1560"/>
            </a:lvl9pPr>
          </a:lstStyle>
          <a:p>
            <a:r>
              <a:rPr lang="en-US"/>
              <a:t>Click icon to add picture</a:t>
            </a:r>
          </a:p>
        </p:txBody>
      </p:sp>
      <p:sp>
        <p:nvSpPr>
          <p:cNvPr id="4" name="Text Placeholder 3"/>
          <p:cNvSpPr>
            <a:spLocks noGrp="1"/>
          </p:cNvSpPr>
          <p:nvPr>
            <p:ph type="body" sz="half" idx="2"/>
          </p:nvPr>
        </p:nvSpPr>
        <p:spPr>
          <a:xfrm>
            <a:off x="491298" y="5897880"/>
            <a:ext cx="2300461" cy="10926552"/>
          </a:xfrm>
        </p:spPr>
        <p:txBody>
          <a:bodyPr/>
          <a:lstStyle>
            <a:lvl1pPr marL="0" indent="0">
              <a:buNone/>
              <a:defRPr sz="1248"/>
            </a:lvl1pPr>
            <a:lvl2pPr marL="356616" indent="0">
              <a:buNone/>
              <a:defRPr sz="1092"/>
            </a:lvl2pPr>
            <a:lvl3pPr marL="713232" indent="0">
              <a:buNone/>
              <a:defRPr sz="936"/>
            </a:lvl3pPr>
            <a:lvl4pPr marL="1069848" indent="0">
              <a:buNone/>
              <a:defRPr sz="780"/>
            </a:lvl4pPr>
            <a:lvl5pPr marL="1426464" indent="0">
              <a:buNone/>
              <a:defRPr sz="780"/>
            </a:lvl5pPr>
            <a:lvl6pPr marL="1783080" indent="0">
              <a:buNone/>
              <a:defRPr sz="780"/>
            </a:lvl6pPr>
            <a:lvl7pPr marL="2139696" indent="0">
              <a:buNone/>
              <a:defRPr sz="780"/>
            </a:lvl7pPr>
            <a:lvl8pPr marL="2496312" indent="0">
              <a:buNone/>
              <a:defRPr sz="780"/>
            </a:lvl8pPr>
            <a:lvl9pPr marL="2852928" indent="0">
              <a:buNone/>
              <a:defRPr sz="780"/>
            </a:lvl9pPr>
          </a:lstStyle>
          <a:p>
            <a:pPr lvl="0"/>
            <a:r>
              <a:rPr lang="en-US"/>
              <a:t>Click to edit Master text styles</a:t>
            </a:r>
          </a:p>
        </p:txBody>
      </p:sp>
      <p:sp>
        <p:nvSpPr>
          <p:cNvPr id="5" name="Date Placeholder 4"/>
          <p:cNvSpPr>
            <a:spLocks noGrp="1"/>
          </p:cNvSpPr>
          <p:nvPr>
            <p:ph type="dt" sz="half" idx="10"/>
          </p:nvPr>
        </p:nvSpPr>
        <p:spPr/>
        <p:txBody>
          <a:bodyPr/>
          <a:lstStyle/>
          <a:p>
            <a:fld id="{62FC97F5-C1A5-4983-8250-2455664E2AE6}" type="datetimeFigureOut">
              <a:rPr lang="en-US" smtClean="0"/>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2D63F-EA29-4DEC-9E42-4AB1E411D8BB}" type="slidenum">
              <a:rPr lang="en-US" smtClean="0"/>
              <a:t>‹#›</a:t>
            </a:fld>
            <a:endParaRPr lang="en-US"/>
          </a:p>
        </p:txBody>
      </p:sp>
    </p:spTree>
    <p:extLst>
      <p:ext uri="{BB962C8B-B14F-4D97-AF65-F5344CB8AC3E}">
        <p14:creationId xmlns:p14="http://schemas.microsoft.com/office/powerpoint/2010/main" val="64067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369" y="1046696"/>
            <a:ext cx="6151900" cy="37999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0369" y="5233458"/>
            <a:ext cx="6151900" cy="124738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0369" y="18221541"/>
            <a:ext cx="1604844" cy="1046692"/>
          </a:xfrm>
          <a:prstGeom prst="rect">
            <a:avLst/>
          </a:prstGeom>
        </p:spPr>
        <p:txBody>
          <a:bodyPr vert="horz" lIns="91440" tIns="45720" rIns="91440" bIns="45720" rtlCol="0" anchor="ctr"/>
          <a:lstStyle>
            <a:lvl1pPr algn="l">
              <a:defRPr sz="936">
                <a:solidFill>
                  <a:schemeClr val="tx1">
                    <a:tint val="75000"/>
                  </a:schemeClr>
                </a:solidFill>
              </a:defRPr>
            </a:lvl1pPr>
          </a:lstStyle>
          <a:p>
            <a:fld id="{62FC97F5-C1A5-4983-8250-2455664E2AE6}" type="datetimeFigureOut">
              <a:rPr lang="en-US" smtClean="0"/>
              <a:t>11/20/2021</a:t>
            </a:fld>
            <a:endParaRPr lang="en-US"/>
          </a:p>
        </p:txBody>
      </p:sp>
      <p:sp>
        <p:nvSpPr>
          <p:cNvPr id="5" name="Footer Placeholder 4"/>
          <p:cNvSpPr>
            <a:spLocks noGrp="1"/>
          </p:cNvSpPr>
          <p:nvPr>
            <p:ph type="ftr" sz="quarter" idx="3"/>
          </p:nvPr>
        </p:nvSpPr>
        <p:spPr>
          <a:xfrm>
            <a:off x="2362687" y="18221541"/>
            <a:ext cx="2407265" cy="1046692"/>
          </a:xfrm>
          <a:prstGeom prst="rect">
            <a:avLst/>
          </a:prstGeom>
        </p:spPr>
        <p:txBody>
          <a:bodyPr vert="horz" lIns="91440" tIns="45720" rIns="91440" bIns="45720" rtlCol="0" anchor="ctr"/>
          <a:lstStyle>
            <a:lvl1pPr algn="ctr">
              <a:defRPr sz="93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037425" y="18221541"/>
            <a:ext cx="1604844" cy="1046692"/>
          </a:xfrm>
          <a:prstGeom prst="rect">
            <a:avLst/>
          </a:prstGeom>
        </p:spPr>
        <p:txBody>
          <a:bodyPr vert="horz" lIns="91440" tIns="45720" rIns="91440" bIns="45720" rtlCol="0" anchor="ctr"/>
          <a:lstStyle>
            <a:lvl1pPr algn="r">
              <a:defRPr sz="936">
                <a:solidFill>
                  <a:schemeClr val="tx1">
                    <a:tint val="75000"/>
                  </a:schemeClr>
                </a:solidFill>
              </a:defRPr>
            </a:lvl1pPr>
          </a:lstStyle>
          <a:p>
            <a:fld id="{1352D63F-EA29-4DEC-9E42-4AB1E411D8BB}" type="slidenum">
              <a:rPr lang="en-US" smtClean="0"/>
              <a:t>‹#›</a:t>
            </a:fld>
            <a:endParaRPr lang="en-US"/>
          </a:p>
        </p:txBody>
      </p:sp>
    </p:spTree>
    <p:extLst>
      <p:ext uri="{BB962C8B-B14F-4D97-AF65-F5344CB8AC3E}">
        <p14:creationId xmlns:p14="http://schemas.microsoft.com/office/powerpoint/2010/main" val="169933972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13232" rtl="0" eaLnBrk="1" latinLnBrk="0" hangingPunct="1">
        <a:lnSpc>
          <a:spcPct val="90000"/>
        </a:lnSpc>
        <a:spcBef>
          <a:spcPct val="0"/>
        </a:spcBef>
        <a:buNone/>
        <a:defRPr sz="3432" kern="1200">
          <a:solidFill>
            <a:schemeClr val="tx1"/>
          </a:solidFill>
          <a:latin typeface="+mj-lt"/>
          <a:ea typeface="+mj-ea"/>
          <a:cs typeface="+mj-cs"/>
        </a:defRPr>
      </a:lvl1pPr>
    </p:titleStyle>
    <p:bodyStyle>
      <a:lvl1pPr marL="178308" indent="-178308" algn="l" defTabSz="713232" rtl="0" eaLnBrk="1" latinLnBrk="0" hangingPunct="1">
        <a:lnSpc>
          <a:spcPct val="90000"/>
        </a:lnSpc>
        <a:spcBef>
          <a:spcPts val="780"/>
        </a:spcBef>
        <a:buFont typeface="Arial" panose="020B0604020202020204" pitchFamily="34" charset="0"/>
        <a:buChar char="•"/>
        <a:defRPr sz="2184"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872"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56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9pPr>
    </p:bodyStyle>
    <p:other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svg"/><Relationship Id="rId2" Type="http://schemas.openxmlformats.org/officeDocument/2006/relationships/image" Target="../media/image1.png"/><Relationship Id="rId16"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png"/><Relationship Id="rId15" Type="http://schemas.openxmlformats.org/officeDocument/2006/relationships/image" Target="../media/image1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6" name="Picture 135" descr="Icon&#10;&#10;Description automatically generated">
            <a:extLst>
              <a:ext uri="{FF2B5EF4-FFF2-40B4-BE49-F238E27FC236}">
                <a16:creationId xmlns:a16="http://schemas.microsoft.com/office/drawing/2014/main" id="{353FDE1D-A1CE-448C-B042-62E863A68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83" y="3898132"/>
            <a:ext cx="1805185" cy="1805185"/>
          </a:xfrm>
          <a:prstGeom prst="rect">
            <a:avLst/>
          </a:prstGeom>
        </p:spPr>
      </p:pic>
      <p:pic>
        <p:nvPicPr>
          <p:cNvPr id="139" name="Picture 138" descr="Icon&#10;&#10;Description automatically generated">
            <a:extLst>
              <a:ext uri="{FF2B5EF4-FFF2-40B4-BE49-F238E27FC236}">
                <a16:creationId xmlns:a16="http://schemas.microsoft.com/office/drawing/2014/main" id="{0032EA99-5819-46A2-8BDF-611B73F5C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266" y="6458987"/>
            <a:ext cx="1805185" cy="1805185"/>
          </a:xfrm>
          <a:prstGeom prst="rect">
            <a:avLst/>
          </a:prstGeom>
        </p:spPr>
      </p:pic>
      <p:pic>
        <p:nvPicPr>
          <p:cNvPr id="140" name="Picture 139" descr="Icon&#10;&#10;Description automatically generated">
            <a:extLst>
              <a:ext uri="{FF2B5EF4-FFF2-40B4-BE49-F238E27FC236}">
                <a16:creationId xmlns:a16="http://schemas.microsoft.com/office/drawing/2014/main" id="{1F9F8CC5-6F53-46DA-8430-E06AA24AA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034" y="8862674"/>
            <a:ext cx="1805185" cy="1805185"/>
          </a:xfrm>
          <a:prstGeom prst="rect">
            <a:avLst/>
          </a:prstGeom>
        </p:spPr>
      </p:pic>
      <p:pic>
        <p:nvPicPr>
          <p:cNvPr id="141" name="Picture 140" descr="Icon&#10;&#10;Description automatically generated">
            <a:extLst>
              <a:ext uri="{FF2B5EF4-FFF2-40B4-BE49-F238E27FC236}">
                <a16:creationId xmlns:a16="http://schemas.microsoft.com/office/drawing/2014/main" id="{8D03CDEB-0B27-489D-ABA6-F3A9AC1F1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83" y="11712724"/>
            <a:ext cx="1805185" cy="1805185"/>
          </a:xfrm>
          <a:prstGeom prst="rect">
            <a:avLst/>
          </a:prstGeom>
        </p:spPr>
      </p:pic>
      <p:pic>
        <p:nvPicPr>
          <p:cNvPr id="143" name="Picture 142" descr="Icon&#10;&#10;Description automatically generated">
            <a:extLst>
              <a:ext uri="{FF2B5EF4-FFF2-40B4-BE49-F238E27FC236}">
                <a16:creationId xmlns:a16="http://schemas.microsoft.com/office/drawing/2014/main" id="{6E6575DA-B499-4E28-95B2-FADAE24108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83" y="17472483"/>
            <a:ext cx="1805185" cy="1805185"/>
          </a:xfrm>
          <a:prstGeom prst="rect">
            <a:avLst/>
          </a:prstGeom>
        </p:spPr>
      </p:pic>
      <p:sp>
        <p:nvSpPr>
          <p:cNvPr id="145" name="TextBox 144">
            <a:extLst>
              <a:ext uri="{FF2B5EF4-FFF2-40B4-BE49-F238E27FC236}">
                <a16:creationId xmlns:a16="http://schemas.microsoft.com/office/drawing/2014/main" id="{47FF0A75-7DE4-402B-AA96-70602ADD409B}"/>
              </a:ext>
            </a:extLst>
          </p:cNvPr>
          <p:cNvSpPr txBox="1"/>
          <p:nvPr/>
        </p:nvSpPr>
        <p:spPr>
          <a:xfrm>
            <a:off x="-427353" y="128418"/>
            <a:ext cx="8048137" cy="1569660"/>
          </a:xfrm>
          <a:prstGeom prst="rect">
            <a:avLst/>
          </a:prstGeom>
          <a:noFill/>
        </p:spPr>
        <p:txBody>
          <a:bodyPr wrap="square" rtlCol="0">
            <a:spAutoFit/>
          </a:bodyPr>
          <a:lstStyle/>
          <a:p>
            <a:pPr algn="ctr"/>
            <a:r>
              <a:rPr lang="en-US" sz="4800" spc="300">
                <a:latin typeface="Gloria Hallelujah" panose="02000000000000000000" pitchFamily="2" charset="0"/>
              </a:rPr>
              <a:t>How to Respond to Book Challenges</a:t>
            </a:r>
          </a:p>
        </p:txBody>
      </p:sp>
      <p:sp>
        <p:nvSpPr>
          <p:cNvPr id="146" name="TextBox 145">
            <a:extLst>
              <a:ext uri="{FF2B5EF4-FFF2-40B4-BE49-F238E27FC236}">
                <a16:creationId xmlns:a16="http://schemas.microsoft.com/office/drawing/2014/main" id="{A08C402E-F0AB-4BFC-AD77-0CE6709DF100}"/>
              </a:ext>
            </a:extLst>
          </p:cNvPr>
          <p:cNvSpPr txBox="1"/>
          <p:nvPr/>
        </p:nvSpPr>
        <p:spPr>
          <a:xfrm>
            <a:off x="178275" y="1667570"/>
            <a:ext cx="6783955" cy="1554272"/>
          </a:xfrm>
          <a:prstGeom prst="rect">
            <a:avLst/>
          </a:prstGeom>
          <a:noFill/>
        </p:spPr>
        <p:txBody>
          <a:bodyPr wrap="square">
            <a:spAutoFit/>
          </a:bodyPr>
          <a:lstStyle/>
          <a:p>
            <a:pPr algn="just"/>
            <a:r>
              <a:rPr lang="en-US" sz="1900" b="0" i="0" u="none" strike="noStrike">
                <a:solidFill>
                  <a:srgbClr val="000000"/>
                </a:solidFill>
                <a:effectLst/>
              </a:rPr>
              <a:t>School Libraries are the cornerstone of the community dedicated to serve the information needs of all students. As they curate a collection that incorporates a broad spectrum of ideas and information, it is inevitable that people will occasionally encounter resources that they believe to be inappropriate or offensive. </a:t>
            </a:r>
            <a:endParaRPr lang="en-US" sz="1900">
              <a:latin typeface="Century Gothic" panose="020B0502020202020204" pitchFamily="34" charset="0"/>
            </a:endParaRPr>
          </a:p>
        </p:txBody>
      </p:sp>
      <p:sp>
        <p:nvSpPr>
          <p:cNvPr id="147" name="TextBox 146">
            <a:extLst>
              <a:ext uri="{FF2B5EF4-FFF2-40B4-BE49-F238E27FC236}">
                <a16:creationId xmlns:a16="http://schemas.microsoft.com/office/drawing/2014/main" id="{26B1C3AB-0415-4166-9A39-136FC75BA0C8}"/>
              </a:ext>
            </a:extLst>
          </p:cNvPr>
          <p:cNvSpPr txBox="1"/>
          <p:nvPr/>
        </p:nvSpPr>
        <p:spPr>
          <a:xfrm>
            <a:off x="2146778" y="3892269"/>
            <a:ext cx="4608838" cy="1846659"/>
          </a:xfrm>
          <a:prstGeom prst="rect">
            <a:avLst/>
          </a:prstGeom>
          <a:noFill/>
        </p:spPr>
        <p:txBody>
          <a:bodyPr wrap="square">
            <a:spAutoFit/>
          </a:bodyPr>
          <a:lstStyle/>
          <a:p>
            <a:pPr algn="just"/>
            <a:r>
              <a:rPr lang="en-US" sz="1900" b="0" i="0">
                <a:solidFill>
                  <a:srgbClr val="333333"/>
                </a:solidFill>
                <a:effectLst/>
                <a:latin typeface="Arial Nova" panose="020B0504020202020204" pitchFamily="34" charset="0"/>
              </a:rPr>
              <a:t>Listen thoughtfully and respectfully. Try to elicit the specific reason for their concern, whether they have read the entire work or only parts, and the specific action they would like the library to take.</a:t>
            </a:r>
            <a:endParaRPr lang="en-US" sz="1900">
              <a:latin typeface="Arial Nova" panose="020B0504020202020204" pitchFamily="34" charset="0"/>
            </a:endParaRPr>
          </a:p>
        </p:txBody>
      </p:sp>
      <p:sp>
        <p:nvSpPr>
          <p:cNvPr id="148" name="TextBox 147">
            <a:extLst>
              <a:ext uri="{FF2B5EF4-FFF2-40B4-BE49-F238E27FC236}">
                <a16:creationId xmlns:a16="http://schemas.microsoft.com/office/drawing/2014/main" id="{D66B8C55-16DC-493D-8307-2954D687643D}"/>
              </a:ext>
            </a:extLst>
          </p:cNvPr>
          <p:cNvSpPr txBox="1"/>
          <p:nvPr/>
        </p:nvSpPr>
        <p:spPr>
          <a:xfrm>
            <a:off x="2198485" y="6673199"/>
            <a:ext cx="4612638" cy="1261884"/>
          </a:xfrm>
          <a:prstGeom prst="rect">
            <a:avLst/>
          </a:prstGeom>
          <a:noFill/>
        </p:spPr>
        <p:txBody>
          <a:bodyPr wrap="square">
            <a:spAutoFit/>
          </a:bodyPr>
          <a:lstStyle/>
          <a:p>
            <a:pPr algn="just" fontAlgn="base"/>
            <a:r>
              <a:rPr lang="en-US" sz="1900" b="0" i="0">
                <a:solidFill>
                  <a:srgbClr val="333333"/>
                </a:solidFill>
                <a:effectLst/>
                <a:latin typeface="Arial Nova" panose="020B0504020202020204" pitchFamily="34" charset="0"/>
              </a:rPr>
              <a:t>Do not promise to act or appear to agree with the individual. Instead, offer assistance in finding something else that would better meet child’s needs.</a:t>
            </a:r>
          </a:p>
        </p:txBody>
      </p:sp>
      <p:sp>
        <p:nvSpPr>
          <p:cNvPr id="149" name="TextBox 148">
            <a:extLst>
              <a:ext uri="{FF2B5EF4-FFF2-40B4-BE49-F238E27FC236}">
                <a16:creationId xmlns:a16="http://schemas.microsoft.com/office/drawing/2014/main" id="{125DF5D3-C6D8-4D03-B267-3A037D9F00AA}"/>
              </a:ext>
            </a:extLst>
          </p:cNvPr>
          <p:cNvSpPr txBox="1"/>
          <p:nvPr/>
        </p:nvSpPr>
        <p:spPr>
          <a:xfrm>
            <a:off x="2223474" y="8837529"/>
            <a:ext cx="4661803" cy="1554272"/>
          </a:xfrm>
          <a:prstGeom prst="rect">
            <a:avLst/>
          </a:prstGeom>
          <a:noFill/>
        </p:spPr>
        <p:txBody>
          <a:bodyPr wrap="square">
            <a:spAutoFit/>
          </a:bodyPr>
          <a:lstStyle/>
          <a:p>
            <a:pPr algn="just"/>
            <a:r>
              <a:rPr lang="en-US" sz="1900">
                <a:solidFill>
                  <a:srgbClr val="333333"/>
                </a:solidFill>
                <a:latin typeface="Arial Nova" panose="020B0504020202020204" pitchFamily="34" charset="0"/>
              </a:rPr>
              <a:t>T</a:t>
            </a:r>
            <a:r>
              <a:rPr lang="en-US" sz="1900" b="0" i="0">
                <a:solidFill>
                  <a:srgbClr val="333333"/>
                </a:solidFill>
                <a:effectLst/>
                <a:latin typeface="Arial Nova" panose="020B0504020202020204" pitchFamily="34" charset="0"/>
              </a:rPr>
              <a:t>o provide access to information for all users, diverse collections with resources from many points of view, All library users have the First Amendment right to borrow, read, view, and listen to library resources.</a:t>
            </a:r>
            <a:endParaRPr lang="en-US" sz="1900">
              <a:latin typeface="Arial Nova" panose="020B0504020202020204" pitchFamily="34" charset="0"/>
            </a:endParaRPr>
          </a:p>
        </p:txBody>
      </p:sp>
      <p:sp>
        <p:nvSpPr>
          <p:cNvPr id="151" name="TextBox 150">
            <a:extLst>
              <a:ext uri="{FF2B5EF4-FFF2-40B4-BE49-F238E27FC236}">
                <a16:creationId xmlns:a16="http://schemas.microsoft.com/office/drawing/2014/main" id="{647911BB-6C81-4019-BCD9-E8173900DE44}"/>
              </a:ext>
            </a:extLst>
          </p:cNvPr>
          <p:cNvSpPr txBox="1"/>
          <p:nvPr/>
        </p:nvSpPr>
        <p:spPr>
          <a:xfrm>
            <a:off x="2270030" y="11590426"/>
            <a:ext cx="4661803" cy="1846659"/>
          </a:xfrm>
          <a:prstGeom prst="rect">
            <a:avLst/>
          </a:prstGeom>
          <a:noFill/>
        </p:spPr>
        <p:txBody>
          <a:bodyPr wrap="square">
            <a:spAutoFit/>
          </a:bodyPr>
          <a:lstStyle/>
          <a:p>
            <a:pPr algn="just"/>
            <a:r>
              <a:rPr lang="en-US" sz="1900" b="0" i="0">
                <a:solidFill>
                  <a:srgbClr val="333333"/>
                </a:solidFill>
                <a:effectLst/>
                <a:latin typeface="Arial Nova" panose="020B0504020202020204" pitchFamily="34" charset="0"/>
              </a:rPr>
              <a:t>Parents and guardians play a major role in guiding their child’s reading and library use. Each family has the right to determine which library resources are acceptable for their children and must afford the same right to other parents.</a:t>
            </a:r>
            <a:endParaRPr lang="en-US" sz="1900">
              <a:latin typeface="Arial Nova" panose="020B0504020202020204" pitchFamily="34" charset="0"/>
            </a:endParaRPr>
          </a:p>
        </p:txBody>
      </p:sp>
      <p:pic>
        <p:nvPicPr>
          <p:cNvPr id="160" name="Picture 159" descr="Icon&#10;&#10;Description automatically generated">
            <a:extLst>
              <a:ext uri="{FF2B5EF4-FFF2-40B4-BE49-F238E27FC236}">
                <a16:creationId xmlns:a16="http://schemas.microsoft.com/office/drawing/2014/main" id="{3CA01AA2-1D87-431F-9A44-21E27340DF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343644">
            <a:off x="504916" y="8962479"/>
            <a:ext cx="1121953" cy="1121953"/>
          </a:xfrm>
          <a:prstGeom prst="rect">
            <a:avLst/>
          </a:prstGeom>
        </p:spPr>
      </p:pic>
      <p:sp>
        <p:nvSpPr>
          <p:cNvPr id="2" name="TextBox 1">
            <a:extLst>
              <a:ext uri="{FF2B5EF4-FFF2-40B4-BE49-F238E27FC236}">
                <a16:creationId xmlns:a16="http://schemas.microsoft.com/office/drawing/2014/main" id="{8998290B-DA75-4E78-A40C-BD237E22C187}"/>
              </a:ext>
            </a:extLst>
          </p:cNvPr>
          <p:cNvSpPr txBox="1"/>
          <p:nvPr/>
        </p:nvSpPr>
        <p:spPr>
          <a:xfrm>
            <a:off x="-5015" y="3361459"/>
            <a:ext cx="7142667" cy="461665"/>
          </a:xfrm>
          <a:prstGeom prst="rect">
            <a:avLst/>
          </a:prstGeom>
          <a:noFill/>
        </p:spPr>
        <p:txBody>
          <a:bodyPr wrap="square" rtlCol="0">
            <a:spAutoFit/>
          </a:bodyPr>
          <a:lstStyle/>
          <a:p>
            <a:pPr algn="ctr"/>
            <a:r>
              <a:rPr lang="en-US" sz="2400" b="1">
                <a:latin typeface="Architects Daughter" pitchFamily="2" charset="0"/>
              </a:rPr>
              <a:t>Acknowledge Parent and Student Rights</a:t>
            </a:r>
          </a:p>
        </p:txBody>
      </p:sp>
      <p:sp>
        <p:nvSpPr>
          <p:cNvPr id="34" name="TextBox 33">
            <a:extLst>
              <a:ext uri="{FF2B5EF4-FFF2-40B4-BE49-F238E27FC236}">
                <a16:creationId xmlns:a16="http://schemas.microsoft.com/office/drawing/2014/main" id="{8ED85962-6913-49B6-9AC6-B57781085DD2}"/>
              </a:ext>
            </a:extLst>
          </p:cNvPr>
          <p:cNvSpPr txBox="1"/>
          <p:nvPr/>
        </p:nvSpPr>
        <p:spPr>
          <a:xfrm>
            <a:off x="252552" y="5823307"/>
            <a:ext cx="6731028" cy="830997"/>
          </a:xfrm>
          <a:prstGeom prst="rect">
            <a:avLst/>
          </a:prstGeom>
          <a:noFill/>
        </p:spPr>
        <p:txBody>
          <a:bodyPr wrap="square" rtlCol="0">
            <a:spAutoFit/>
          </a:bodyPr>
          <a:lstStyle/>
          <a:p>
            <a:pPr algn="ctr"/>
            <a:r>
              <a:rPr lang="en-US" sz="2400" b="1" spc="300">
                <a:latin typeface="Architects Daughter" pitchFamily="2" charset="0"/>
              </a:rPr>
              <a:t>Offer Assistance in Finding </a:t>
            </a:r>
          </a:p>
          <a:p>
            <a:pPr algn="ctr"/>
            <a:r>
              <a:rPr lang="en-US" sz="2400" b="1" spc="300">
                <a:latin typeface="Architects Daughter" pitchFamily="2" charset="0"/>
              </a:rPr>
              <a:t>Other Materials</a:t>
            </a:r>
          </a:p>
        </p:txBody>
      </p:sp>
      <p:sp>
        <p:nvSpPr>
          <p:cNvPr id="35" name="TextBox 34">
            <a:extLst>
              <a:ext uri="{FF2B5EF4-FFF2-40B4-BE49-F238E27FC236}">
                <a16:creationId xmlns:a16="http://schemas.microsoft.com/office/drawing/2014/main" id="{B3D8D08D-E4BB-44BC-A0AE-628650B5D7DF}"/>
              </a:ext>
            </a:extLst>
          </p:cNvPr>
          <p:cNvSpPr txBox="1"/>
          <p:nvPr/>
        </p:nvSpPr>
        <p:spPr>
          <a:xfrm>
            <a:off x="190772" y="8353004"/>
            <a:ext cx="6731028" cy="461665"/>
          </a:xfrm>
          <a:prstGeom prst="rect">
            <a:avLst/>
          </a:prstGeom>
          <a:noFill/>
        </p:spPr>
        <p:txBody>
          <a:bodyPr wrap="square" rtlCol="0">
            <a:spAutoFit/>
          </a:bodyPr>
          <a:lstStyle/>
          <a:p>
            <a:pPr algn="ctr"/>
            <a:r>
              <a:rPr lang="en-US" sz="2400" b="1" spc="300">
                <a:latin typeface="Architects Daughter" pitchFamily="2" charset="0"/>
              </a:rPr>
              <a:t>Describe a library’s mission</a:t>
            </a:r>
          </a:p>
        </p:txBody>
      </p:sp>
      <p:sp>
        <p:nvSpPr>
          <p:cNvPr id="36" name="TextBox 35">
            <a:extLst>
              <a:ext uri="{FF2B5EF4-FFF2-40B4-BE49-F238E27FC236}">
                <a16:creationId xmlns:a16="http://schemas.microsoft.com/office/drawing/2014/main" id="{A6BAA0A3-D4AF-470E-943C-6543D2FE3559}"/>
              </a:ext>
            </a:extLst>
          </p:cNvPr>
          <p:cNvSpPr txBox="1"/>
          <p:nvPr/>
        </p:nvSpPr>
        <p:spPr>
          <a:xfrm>
            <a:off x="141415" y="10746332"/>
            <a:ext cx="6829742" cy="830997"/>
          </a:xfrm>
          <a:prstGeom prst="rect">
            <a:avLst/>
          </a:prstGeom>
          <a:noFill/>
        </p:spPr>
        <p:txBody>
          <a:bodyPr wrap="square" rtlCol="0">
            <a:spAutoFit/>
          </a:bodyPr>
          <a:lstStyle/>
          <a:p>
            <a:pPr algn="ctr"/>
            <a:r>
              <a:rPr lang="en-US" sz="2400" b="1" spc="300">
                <a:latin typeface="Architects Daughter" pitchFamily="2" charset="0"/>
              </a:rPr>
              <a:t>Explain a parent's vital role in </a:t>
            </a:r>
          </a:p>
          <a:p>
            <a:pPr algn="ctr"/>
            <a:r>
              <a:rPr lang="en-US" sz="2400" b="1" spc="300">
                <a:latin typeface="Architects Daughter" pitchFamily="2" charset="0"/>
              </a:rPr>
              <a:t>guiding their child’s library use</a:t>
            </a:r>
          </a:p>
        </p:txBody>
      </p:sp>
      <p:sp>
        <p:nvSpPr>
          <p:cNvPr id="37" name="TextBox 36">
            <a:extLst>
              <a:ext uri="{FF2B5EF4-FFF2-40B4-BE49-F238E27FC236}">
                <a16:creationId xmlns:a16="http://schemas.microsoft.com/office/drawing/2014/main" id="{3E3673D4-C28B-4108-B48D-521CA6582A89}"/>
              </a:ext>
            </a:extLst>
          </p:cNvPr>
          <p:cNvSpPr txBox="1"/>
          <p:nvPr/>
        </p:nvSpPr>
        <p:spPr>
          <a:xfrm>
            <a:off x="124953" y="13682230"/>
            <a:ext cx="6862667" cy="830997"/>
          </a:xfrm>
          <a:prstGeom prst="rect">
            <a:avLst/>
          </a:prstGeom>
          <a:noFill/>
        </p:spPr>
        <p:txBody>
          <a:bodyPr wrap="square" rtlCol="0">
            <a:spAutoFit/>
          </a:bodyPr>
          <a:lstStyle/>
          <a:p>
            <a:pPr algn="ctr"/>
            <a:r>
              <a:rPr lang="en-US" sz="2400" b="1" spc="600">
                <a:latin typeface="Architects Daughter" pitchFamily="2" charset="0"/>
              </a:rPr>
              <a:t>Thank and acknowledge </a:t>
            </a:r>
          </a:p>
          <a:p>
            <a:pPr algn="ctr"/>
            <a:r>
              <a:rPr lang="en-US" sz="2400" b="1" spc="600">
                <a:latin typeface="Architects Daughter" pitchFamily="2" charset="0"/>
              </a:rPr>
              <a:t>sharing of opinions</a:t>
            </a:r>
          </a:p>
        </p:txBody>
      </p:sp>
      <p:sp>
        <p:nvSpPr>
          <p:cNvPr id="38" name="TextBox 37">
            <a:extLst>
              <a:ext uri="{FF2B5EF4-FFF2-40B4-BE49-F238E27FC236}">
                <a16:creationId xmlns:a16="http://schemas.microsoft.com/office/drawing/2014/main" id="{F27BEEDD-3E4D-436E-8414-523018379D9C}"/>
              </a:ext>
            </a:extLst>
          </p:cNvPr>
          <p:cNvSpPr txBox="1"/>
          <p:nvPr/>
        </p:nvSpPr>
        <p:spPr>
          <a:xfrm>
            <a:off x="2270030" y="14483892"/>
            <a:ext cx="4661803" cy="2139047"/>
          </a:xfrm>
          <a:prstGeom prst="rect">
            <a:avLst/>
          </a:prstGeom>
          <a:noFill/>
        </p:spPr>
        <p:txBody>
          <a:bodyPr wrap="square">
            <a:spAutoFit/>
          </a:bodyPr>
          <a:lstStyle/>
          <a:p>
            <a:pPr algn="just" fontAlgn="base"/>
            <a:r>
              <a:rPr lang="en-US" sz="1900" b="0" i="0">
                <a:solidFill>
                  <a:srgbClr val="333333"/>
                </a:solidFill>
                <a:effectLst/>
                <a:latin typeface="Arial Nova" panose="020B0504020202020204" pitchFamily="34" charset="0"/>
              </a:rPr>
              <a:t>Many expressions of concern end after the individual has had an opportunity to be heard and express personal feelings about a library resource. Make notes about the conversation and report the conversation to the library director or principal.</a:t>
            </a:r>
          </a:p>
        </p:txBody>
      </p:sp>
      <p:sp>
        <p:nvSpPr>
          <p:cNvPr id="40" name="TextBox 39">
            <a:extLst>
              <a:ext uri="{FF2B5EF4-FFF2-40B4-BE49-F238E27FC236}">
                <a16:creationId xmlns:a16="http://schemas.microsoft.com/office/drawing/2014/main" id="{2B49370A-6174-478E-BDCD-030FF42BF8CB}"/>
              </a:ext>
            </a:extLst>
          </p:cNvPr>
          <p:cNvSpPr txBox="1"/>
          <p:nvPr/>
        </p:nvSpPr>
        <p:spPr>
          <a:xfrm>
            <a:off x="231201" y="16784592"/>
            <a:ext cx="6731028" cy="830997"/>
          </a:xfrm>
          <a:prstGeom prst="rect">
            <a:avLst/>
          </a:prstGeom>
          <a:noFill/>
        </p:spPr>
        <p:txBody>
          <a:bodyPr wrap="square" rtlCol="0">
            <a:spAutoFit/>
          </a:bodyPr>
          <a:lstStyle/>
          <a:p>
            <a:pPr algn="ctr"/>
            <a:r>
              <a:rPr lang="en-US" sz="2400" b="1" spc="300">
                <a:latin typeface="Architects Daughter" pitchFamily="2" charset="0"/>
              </a:rPr>
              <a:t>Explain process if parent asks for material to be removed?</a:t>
            </a:r>
          </a:p>
        </p:txBody>
      </p:sp>
      <p:sp>
        <p:nvSpPr>
          <p:cNvPr id="41" name="TextBox 40">
            <a:extLst>
              <a:ext uri="{FF2B5EF4-FFF2-40B4-BE49-F238E27FC236}">
                <a16:creationId xmlns:a16="http://schemas.microsoft.com/office/drawing/2014/main" id="{71BC1C0B-01B7-4CB6-AD37-9829E25E1069}"/>
              </a:ext>
            </a:extLst>
          </p:cNvPr>
          <p:cNvSpPr txBox="1"/>
          <p:nvPr/>
        </p:nvSpPr>
        <p:spPr>
          <a:xfrm>
            <a:off x="2270030" y="17642037"/>
            <a:ext cx="4661803" cy="1261884"/>
          </a:xfrm>
          <a:prstGeom prst="rect">
            <a:avLst/>
          </a:prstGeom>
          <a:noFill/>
        </p:spPr>
        <p:txBody>
          <a:bodyPr wrap="square">
            <a:spAutoFit/>
          </a:bodyPr>
          <a:lstStyle/>
          <a:p>
            <a:pPr algn="just" fontAlgn="base"/>
            <a:r>
              <a:rPr lang="en-US" sz="1900" b="0" i="0">
                <a:solidFill>
                  <a:srgbClr val="333333"/>
                </a:solidFill>
                <a:effectLst/>
                <a:latin typeface="Arial Nova" panose="020B0504020202020204" pitchFamily="34" charset="0"/>
              </a:rPr>
              <a:t>Explain the formal reconsideration process and provide a copy. Often people who have a concern would like immediate action and are not aware of the process.</a:t>
            </a:r>
          </a:p>
        </p:txBody>
      </p:sp>
      <p:pic>
        <p:nvPicPr>
          <p:cNvPr id="45" name="Picture 44" descr="Logo&#10;&#10;Description automatically generated">
            <a:extLst>
              <a:ext uri="{FF2B5EF4-FFF2-40B4-BE49-F238E27FC236}">
                <a16:creationId xmlns:a16="http://schemas.microsoft.com/office/drawing/2014/main" id="{35A73E6E-E135-4E76-9F82-05E2265385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698643">
            <a:off x="683794" y="4174209"/>
            <a:ext cx="807165" cy="961090"/>
          </a:xfrm>
          <a:prstGeom prst="rect">
            <a:avLst/>
          </a:prstGeom>
        </p:spPr>
      </p:pic>
      <p:pic>
        <p:nvPicPr>
          <p:cNvPr id="4" name="Picture 3" descr="Diagram&#10;&#10;Description automatically generated">
            <a:extLst>
              <a:ext uri="{FF2B5EF4-FFF2-40B4-BE49-F238E27FC236}">
                <a16:creationId xmlns:a16="http://schemas.microsoft.com/office/drawing/2014/main" id="{220A6A72-F94D-43C4-9902-9B76A50226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2595" y="6745041"/>
            <a:ext cx="1183959" cy="934218"/>
          </a:xfrm>
          <a:prstGeom prst="rect">
            <a:avLst/>
          </a:prstGeom>
        </p:spPr>
      </p:pic>
      <p:pic>
        <p:nvPicPr>
          <p:cNvPr id="50" name="Picture 49" descr="Icon&#10;&#10;Description automatically generated">
            <a:extLst>
              <a:ext uri="{FF2B5EF4-FFF2-40B4-BE49-F238E27FC236}">
                <a16:creationId xmlns:a16="http://schemas.microsoft.com/office/drawing/2014/main" id="{737A1098-045D-44D7-82B2-69C406091B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552" y="14662560"/>
            <a:ext cx="1805185" cy="1805185"/>
          </a:xfrm>
          <a:prstGeom prst="rect">
            <a:avLst/>
          </a:prstGeom>
        </p:spPr>
      </p:pic>
      <p:pic>
        <p:nvPicPr>
          <p:cNvPr id="6" name="Picture 5" descr="Text&#10;&#10;Description automatically generated">
            <a:extLst>
              <a:ext uri="{FF2B5EF4-FFF2-40B4-BE49-F238E27FC236}">
                <a16:creationId xmlns:a16="http://schemas.microsoft.com/office/drawing/2014/main" id="{424ADEE5-0EFC-435F-88CD-33DE46094C1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6329" y="11988322"/>
            <a:ext cx="1391306" cy="954918"/>
          </a:xfrm>
          <a:prstGeom prst="rect">
            <a:avLst/>
          </a:prstGeom>
        </p:spPr>
      </p:pic>
      <p:pic>
        <p:nvPicPr>
          <p:cNvPr id="158" name="Picture 157" descr="Icon&#10;&#10;Description automatically generated">
            <a:extLst>
              <a:ext uri="{FF2B5EF4-FFF2-40B4-BE49-F238E27FC236}">
                <a16:creationId xmlns:a16="http://schemas.microsoft.com/office/drawing/2014/main" id="{91B89840-27F4-4422-A1B1-C8BFFB08D2C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6726" y="14825526"/>
            <a:ext cx="1131651" cy="1260635"/>
          </a:xfrm>
          <a:prstGeom prst="rect">
            <a:avLst/>
          </a:prstGeom>
        </p:spPr>
      </p:pic>
      <p:pic>
        <p:nvPicPr>
          <p:cNvPr id="8" name="Picture 7" descr="Text&#10;&#10;Description automatically generated">
            <a:extLst>
              <a:ext uri="{FF2B5EF4-FFF2-40B4-BE49-F238E27FC236}">
                <a16:creationId xmlns:a16="http://schemas.microsoft.com/office/drawing/2014/main" id="{F2E60B97-77C2-46B9-AC84-A9D98848233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21171617">
            <a:off x="655274" y="17765179"/>
            <a:ext cx="901748" cy="901748"/>
          </a:xfrm>
          <a:prstGeom prst="rect">
            <a:avLst/>
          </a:prstGeom>
        </p:spPr>
      </p:pic>
    </p:spTree>
    <p:extLst>
      <p:ext uri="{BB962C8B-B14F-4D97-AF65-F5344CB8AC3E}">
        <p14:creationId xmlns:p14="http://schemas.microsoft.com/office/powerpoint/2010/main" val="323751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 name="Picture 135" descr="Icon&#10;&#10;Description automatically generated">
            <a:extLst>
              <a:ext uri="{FF2B5EF4-FFF2-40B4-BE49-F238E27FC236}">
                <a16:creationId xmlns:a16="http://schemas.microsoft.com/office/drawing/2014/main" id="{353FDE1D-A1CE-448C-B042-62E863A68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166" y="4356786"/>
            <a:ext cx="1805185" cy="1805185"/>
          </a:xfrm>
          <a:prstGeom prst="rect">
            <a:avLst/>
          </a:prstGeom>
        </p:spPr>
      </p:pic>
      <p:pic>
        <p:nvPicPr>
          <p:cNvPr id="139" name="Picture 138" descr="Icon&#10;&#10;Description automatically generated">
            <a:extLst>
              <a:ext uri="{FF2B5EF4-FFF2-40B4-BE49-F238E27FC236}">
                <a16:creationId xmlns:a16="http://schemas.microsoft.com/office/drawing/2014/main" id="{0032EA99-5819-46A2-8BDF-611B73F5C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166" y="7336387"/>
            <a:ext cx="1805185" cy="1805185"/>
          </a:xfrm>
          <a:prstGeom prst="rect">
            <a:avLst/>
          </a:prstGeom>
        </p:spPr>
      </p:pic>
      <p:pic>
        <p:nvPicPr>
          <p:cNvPr id="140" name="Picture 139" descr="Icon&#10;&#10;Description automatically generated">
            <a:extLst>
              <a:ext uri="{FF2B5EF4-FFF2-40B4-BE49-F238E27FC236}">
                <a16:creationId xmlns:a16="http://schemas.microsoft.com/office/drawing/2014/main" id="{1F9F8CC5-6F53-46DA-8430-E06AA24AA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166" y="10162546"/>
            <a:ext cx="1805185" cy="1805185"/>
          </a:xfrm>
          <a:prstGeom prst="rect">
            <a:avLst/>
          </a:prstGeom>
        </p:spPr>
      </p:pic>
      <p:pic>
        <p:nvPicPr>
          <p:cNvPr id="141" name="Picture 140" descr="Icon&#10;&#10;Description automatically generated">
            <a:extLst>
              <a:ext uri="{FF2B5EF4-FFF2-40B4-BE49-F238E27FC236}">
                <a16:creationId xmlns:a16="http://schemas.microsoft.com/office/drawing/2014/main" id="{8D03CDEB-0B27-489D-ABA6-F3A9AC1F1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161" y="13594856"/>
            <a:ext cx="1805185" cy="1805185"/>
          </a:xfrm>
          <a:prstGeom prst="rect">
            <a:avLst/>
          </a:prstGeom>
        </p:spPr>
      </p:pic>
      <p:sp>
        <p:nvSpPr>
          <p:cNvPr id="145" name="TextBox 144">
            <a:extLst>
              <a:ext uri="{FF2B5EF4-FFF2-40B4-BE49-F238E27FC236}">
                <a16:creationId xmlns:a16="http://schemas.microsoft.com/office/drawing/2014/main" id="{47FF0A75-7DE4-402B-AA96-70602ADD409B}"/>
              </a:ext>
            </a:extLst>
          </p:cNvPr>
          <p:cNvSpPr txBox="1"/>
          <p:nvPr/>
        </p:nvSpPr>
        <p:spPr>
          <a:xfrm>
            <a:off x="0" y="827305"/>
            <a:ext cx="7132638" cy="1569660"/>
          </a:xfrm>
          <a:prstGeom prst="rect">
            <a:avLst/>
          </a:prstGeom>
          <a:noFill/>
        </p:spPr>
        <p:txBody>
          <a:bodyPr wrap="square" rtlCol="0">
            <a:spAutoFit/>
          </a:bodyPr>
          <a:lstStyle/>
          <a:p>
            <a:pPr algn="ctr"/>
            <a:r>
              <a:rPr lang="en-US" sz="4800" spc="600">
                <a:latin typeface="Gloria Hallelujah" panose="02000000000000000000" pitchFamily="2" charset="0"/>
              </a:rPr>
              <a:t>Reconsideration Policy </a:t>
            </a:r>
          </a:p>
        </p:txBody>
      </p:sp>
      <p:sp>
        <p:nvSpPr>
          <p:cNvPr id="147" name="TextBox 146">
            <a:extLst>
              <a:ext uri="{FF2B5EF4-FFF2-40B4-BE49-F238E27FC236}">
                <a16:creationId xmlns:a16="http://schemas.microsoft.com/office/drawing/2014/main" id="{26B1C3AB-0415-4166-9A39-136FC75BA0C8}"/>
              </a:ext>
            </a:extLst>
          </p:cNvPr>
          <p:cNvSpPr txBox="1"/>
          <p:nvPr/>
        </p:nvSpPr>
        <p:spPr>
          <a:xfrm>
            <a:off x="2586450" y="4353493"/>
            <a:ext cx="3766772" cy="1708160"/>
          </a:xfrm>
          <a:prstGeom prst="rect">
            <a:avLst/>
          </a:prstGeom>
          <a:noFill/>
        </p:spPr>
        <p:txBody>
          <a:bodyPr wrap="square">
            <a:spAutoFit/>
          </a:bodyPr>
          <a:lstStyle/>
          <a:p>
            <a:pPr algn="just"/>
            <a:r>
              <a:rPr lang="en-US" sz="2100">
                <a:latin typeface="Arial Nova" panose="020B0504020202020204" pitchFamily="34" charset="0"/>
              </a:rPr>
              <a:t>To initiate the reconsideration process, a patron completes and submits a </a:t>
            </a:r>
            <a:r>
              <a:rPr lang="en-US" sz="2100" b="1">
                <a:latin typeface="Arial Nova" panose="020B0504020202020204" pitchFamily="34" charset="0"/>
              </a:rPr>
              <a:t>Request for Reconsideration of Library Materials </a:t>
            </a:r>
            <a:r>
              <a:rPr lang="en-US" sz="2100">
                <a:latin typeface="Arial Nova" panose="020B0504020202020204" pitchFamily="34" charset="0"/>
              </a:rPr>
              <a:t>for to the school.</a:t>
            </a:r>
          </a:p>
        </p:txBody>
      </p:sp>
      <p:sp>
        <p:nvSpPr>
          <p:cNvPr id="148" name="TextBox 147">
            <a:extLst>
              <a:ext uri="{FF2B5EF4-FFF2-40B4-BE49-F238E27FC236}">
                <a16:creationId xmlns:a16="http://schemas.microsoft.com/office/drawing/2014/main" id="{D66B8C55-16DC-493D-8307-2954D687643D}"/>
              </a:ext>
            </a:extLst>
          </p:cNvPr>
          <p:cNvSpPr txBox="1"/>
          <p:nvPr/>
        </p:nvSpPr>
        <p:spPr>
          <a:xfrm>
            <a:off x="2423709" y="7468641"/>
            <a:ext cx="4264763" cy="1061829"/>
          </a:xfrm>
          <a:prstGeom prst="rect">
            <a:avLst/>
          </a:prstGeom>
          <a:noFill/>
        </p:spPr>
        <p:txBody>
          <a:bodyPr wrap="square">
            <a:spAutoFit/>
          </a:bodyPr>
          <a:lstStyle/>
          <a:p>
            <a:pPr algn="just" fontAlgn="base"/>
            <a:r>
              <a:rPr lang="en-US" sz="2100" b="0" i="0">
                <a:solidFill>
                  <a:srgbClr val="333333"/>
                </a:solidFill>
                <a:effectLst/>
                <a:latin typeface="Arial Nova" panose="020B0504020202020204" pitchFamily="34" charset="0"/>
              </a:rPr>
              <a:t>Inform school administrator and Library/Ed Tech Director upon receipt of completed form</a:t>
            </a:r>
          </a:p>
        </p:txBody>
      </p:sp>
      <p:sp>
        <p:nvSpPr>
          <p:cNvPr id="149" name="TextBox 148">
            <a:extLst>
              <a:ext uri="{FF2B5EF4-FFF2-40B4-BE49-F238E27FC236}">
                <a16:creationId xmlns:a16="http://schemas.microsoft.com/office/drawing/2014/main" id="{125DF5D3-C6D8-4D03-B267-3A037D9F00AA}"/>
              </a:ext>
            </a:extLst>
          </p:cNvPr>
          <p:cNvSpPr txBox="1"/>
          <p:nvPr/>
        </p:nvSpPr>
        <p:spPr>
          <a:xfrm>
            <a:off x="2418950" y="10069354"/>
            <a:ext cx="4661803" cy="2031325"/>
          </a:xfrm>
          <a:prstGeom prst="rect">
            <a:avLst/>
          </a:prstGeom>
          <a:noFill/>
        </p:spPr>
        <p:txBody>
          <a:bodyPr wrap="square">
            <a:spAutoFit/>
          </a:bodyPr>
          <a:lstStyle/>
          <a:p>
            <a:pPr marL="342900" indent="-342900">
              <a:buFont typeface="Arial" panose="020B0604020202020204" pitchFamily="34" charset="0"/>
              <a:buChar char="•"/>
            </a:pPr>
            <a:r>
              <a:rPr lang="en-US" sz="2100">
                <a:solidFill>
                  <a:srgbClr val="333333"/>
                </a:solidFill>
                <a:latin typeface="Arial Nova" panose="020B0504020202020204" pitchFamily="34" charset="0"/>
              </a:rPr>
              <a:t>School library media specialist</a:t>
            </a:r>
          </a:p>
          <a:p>
            <a:pPr marL="342900" indent="-342900">
              <a:buFont typeface="Arial" panose="020B0604020202020204" pitchFamily="34" charset="0"/>
              <a:buChar char="•"/>
            </a:pPr>
            <a:r>
              <a:rPr lang="en-US" sz="2100">
                <a:solidFill>
                  <a:srgbClr val="333333"/>
                </a:solidFill>
                <a:latin typeface="Arial Nova" panose="020B0504020202020204" pitchFamily="34" charset="0"/>
              </a:rPr>
              <a:t>School administrator</a:t>
            </a:r>
          </a:p>
          <a:p>
            <a:pPr marL="342900" indent="-342900">
              <a:buFont typeface="Arial" panose="020B0604020202020204" pitchFamily="34" charset="0"/>
              <a:buChar char="•"/>
            </a:pPr>
            <a:r>
              <a:rPr lang="en-US" sz="2100">
                <a:solidFill>
                  <a:srgbClr val="333333"/>
                </a:solidFill>
                <a:latin typeface="Arial Nova" panose="020B0504020202020204" pitchFamily="34" charset="0"/>
              </a:rPr>
              <a:t>Faculty member (prefer English faculty)</a:t>
            </a:r>
          </a:p>
          <a:p>
            <a:pPr marL="342900" indent="-342900">
              <a:buFont typeface="Arial" panose="020B0604020202020204" pitchFamily="34" charset="0"/>
              <a:buChar char="•"/>
            </a:pPr>
            <a:r>
              <a:rPr lang="en-US" sz="2100">
                <a:solidFill>
                  <a:srgbClr val="333333"/>
                </a:solidFill>
                <a:latin typeface="Arial Nova" panose="020B0504020202020204" pitchFamily="34" charset="0"/>
              </a:rPr>
              <a:t>PTA Representative</a:t>
            </a:r>
          </a:p>
          <a:p>
            <a:pPr marL="342900" indent="-342900">
              <a:buFont typeface="Arial" panose="020B0604020202020204" pitchFamily="34" charset="0"/>
              <a:buChar char="•"/>
            </a:pPr>
            <a:r>
              <a:rPr lang="en-US" sz="2100">
                <a:solidFill>
                  <a:srgbClr val="333333"/>
                </a:solidFill>
                <a:latin typeface="Arial Nova" panose="020B0504020202020204" pitchFamily="34" charset="0"/>
              </a:rPr>
              <a:t>Member of the community</a:t>
            </a:r>
            <a:endParaRPr lang="en-US" sz="2100">
              <a:latin typeface="Arial Nova" panose="020B0504020202020204" pitchFamily="34" charset="0"/>
            </a:endParaRPr>
          </a:p>
        </p:txBody>
      </p:sp>
      <p:sp>
        <p:nvSpPr>
          <p:cNvPr id="151" name="TextBox 150">
            <a:extLst>
              <a:ext uri="{FF2B5EF4-FFF2-40B4-BE49-F238E27FC236}">
                <a16:creationId xmlns:a16="http://schemas.microsoft.com/office/drawing/2014/main" id="{647911BB-6C81-4019-BCD9-E8173900DE44}"/>
              </a:ext>
            </a:extLst>
          </p:cNvPr>
          <p:cNvSpPr txBox="1"/>
          <p:nvPr/>
        </p:nvSpPr>
        <p:spPr>
          <a:xfrm>
            <a:off x="2414093" y="13583847"/>
            <a:ext cx="4250596" cy="1708160"/>
          </a:xfrm>
          <a:prstGeom prst="rect">
            <a:avLst/>
          </a:prstGeom>
          <a:noFill/>
        </p:spPr>
        <p:txBody>
          <a:bodyPr wrap="square">
            <a:spAutoFit/>
          </a:bodyPr>
          <a:lstStyle/>
          <a:p>
            <a:pPr algn="just"/>
            <a:r>
              <a:rPr lang="en-US" sz="2100" b="0" i="0">
                <a:solidFill>
                  <a:srgbClr val="333333"/>
                </a:solidFill>
                <a:effectLst/>
                <a:latin typeface="Arial Nova" panose="020B0504020202020204" pitchFamily="34" charset="0"/>
              </a:rPr>
              <a:t>Each committee member will complete an </a:t>
            </a:r>
            <a:r>
              <a:rPr lang="en-US" sz="2100" b="1" i="0">
                <a:solidFill>
                  <a:srgbClr val="333333"/>
                </a:solidFill>
                <a:effectLst/>
                <a:latin typeface="Arial Nova" panose="020B0504020202020204" pitchFamily="34" charset="0"/>
              </a:rPr>
              <a:t>Evaluation of Materials</a:t>
            </a:r>
            <a:r>
              <a:rPr lang="en-US" sz="2100" i="0">
                <a:solidFill>
                  <a:srgbClr val="333333"/>
                </a:solidFill>
                <a:effectLst/>
                <a:latin typeface="Arial Nova" panose="020B0504020202020204" pitchFamily="34" charset="0"/>
              </a:rPr>
              <a:t> form, giving particular attention to the concerns that were expressed by the patron.</a:t>
            </a:r>
            <a:endParaRPr lang="en-US" sz="2100">
              <a:latin typeface="Arial Nova" panose="020B0504020202020204" pitchFamily="34" charset="0"/>
            </a:endParaRPr>
          </a:p>
        </p:txBody>
      </p:sp>
      <p:sp>
        <p:nvSpPr>
          <p:cNvPr id="2" name="TextBox 1">
            <a:extLst>
              <a:ext uri="{FF2B5EF4-FFF2-40B4-BE49-F238E27FC236}">
                <a16:creationId xmlns:a16="http://schemas.microsoft.com/office/drawing/2014/main" id="{8998290B-DA75-4E78-A40C-BD237E22C187}"/>
              </a:ext>
            </a:extLst>
          </p:cNvPr>
          <p:cNvSpPr txBox="1"/>
          <p:nvPr/>
        </p:nvSpPr>
        <p:spPr>
          <a:xfrm>
            <a:off x="201577" y="3887367"/>
            <a:ext cx="6780320" cy="461665"/>
          </a:xfrm>
          <a:prstGeom prst="rect">
            <a:avLst/>
          </a:prstGeom>
          <a:noFill/>
        </p:spPr>
        <p:txBody>
          <a:bodyPr wrap="square" rtlCol="0">
            <a:spAutoFit/>
          </a:bodyPr>
          <a:lstStyle/>
          <a:p>
            <a:pPr algn="ctr"/>
            <a:r>
              <a:rPr lang="en-US" sz="2400" b="1">
                <a:latin typeface="Architects Daughter" pitchFamily="2" charset="0"/>
              </a:rPr>
              <a:t>Submit a </a:t>
            </a:r>
            <a:r>
              <a:rPr lang="en-US" sz="2400" b="1" i="1">
                <a:latin typeface="Architects Daughter" pitchFamily="2" charset="0"/>
              </a:rPr>
              <a:t>Request for Reconsideration</a:t>
            </a:r>
            <a:endParaRPr lang="en-US" sz="2400" b="1">
              <a:latin typeface="Architects Daughter" pitchFamily="2" charset="0"/>
            </a:endParaRPr>
          </a:p>
        </p:txBody>
      </p:sp>
      <p:sp>
        <p:nvSpPr>
          <p:cNvPr id="34" name="TextBox 33">
            <a:extLst>
              <a:ext uri="{FF2B5EF4-FFF2-40B4-BE49-F238E27FC236}">
                <a16:creationId xmlns:a16="http://schemas.microsoft.com/office/drawing/2014/main" id="{8ED85962-6913-49B6-9AC6-B57781085DD2}"/>
              </a:ext>
            </a:extLst>
          </p:cNvPr>
          <p:cNvSpPr txBox="1"/>
          <p:nvPr/>
        </p:nvSpPr>
        <p:spPr>
          <a:xfrm>
            <a:off x="-263160" y="7099776"/>
            <a:ext cx="7658957" cy="438582"/>
          </a:xfrm>
          <a:prstGeom prst="rect">
            <a:avLst/>
          </a:prstGeom>
          <a:noFill/>
        </p:spPr>
        <p:txBody>
          <a:bodyPr wrap="square" rtlCol="0">
            <a:spAutoFit/>
          </a:bodyPr>
          <a:lstStyle/>
          <a:p>
            <a:pPr algn="ctr"/>
            <a:r>
              <a:rPr lang="en-US" sz="2250" b="1">
                <a:latin typeface="Architects Daughter" pitchFamily="2" charset="0"/>
              </a:rPr>
              <a:t>Receive Request for Reconsideration Form</a:t>
            </a:r>
          </a:p>
        </p:txBody>
      </p:sp>
      <p:sp>
        <p:nvSpPr>
          <p:cNvPr id="35" name="TextBox 34">
            <a:extLst>
              <a:ext uri="{FF2B5EF4-FFF2-40B4-BE49-F238E27FC236}">
                <a16:creationId xmlns:a16="http://schemas.microsoft.com/office/drawing/2014/main" id="{B3D8D08D-E4BB-44BC-A0AE-628650B5D7DF}"/>
              </a:ext>
            </a:extLst>
          </p:cNvPr>
          <p:cNvSpPr txBox="1"/>
          <p:nvPr/>
        </p:nvSpPr>
        <p:spPr>
          <a:xfrm>
            <a:off x="78051" y="9709989"/>
            <a:ext cx="6731028" cy="461665"/>
          </a:xfrm>
          <a:prstGeom prst="rect">
            <a:avLst/>
          </a:prstGeom>
          <a:noFill/>
        </p:spPr>
        <p:txBody>
          <a:bodyPr wrap="square" rtlCol="0">
            <a:spAutoFit/>
          </a:bodyPr>
          <a:lstStyle/>
          <a:p>
            <a:pPr algn="ctr"/>
            <a:r>
              <a:rPr lang="en-US" sz="2400" b="1">
                <a:latin typeface="Architects Daughter" pitchFamily="2" charset="0"/>
              </a:rPr>
              <a:t>Form School Evaluation Committee</a:t>
            </a:r>
          </a:p>
        </p:txBody>
      </p:sp>
      <p:sp>
        <p:nvSpPr>
          <p:cNvPr id="36" name="TextBox 35">
            <a:extLst>
              <a:ext uri="{FF2B5EF4-FFF2-40B4-BE49-F238E27FC236}">
                <a16:creationId xmlns:a16="http://schemas.microsoft.com/office/drawing/2014/main" id="{A6BAA0A3-D4AF-470E-943C-6543D2FE3559}"/>
              </a:ext>
            </a:extLst>
          </p:cNvPr>
          <p:cNvSpPr txBox="1"/>
          <p:nvPr/>
        </p:nvSpPr>
        <p:spPr>
          <a:xfrm>
            <a:off x="330040" y="13211504"/>
            <a:ext cx="6829742" cy="461665"/>
          </a:xfrm>
          <a:prstGeom prst="rect">
            <a:avLst/>
          </a:prstGeom>
          <a:noFill/>
        </p:spPr>
        <p:txBody>
          <a:bodyPr wrap="square" rtlCol="0">
            <a:spAutoFit/>
          </a:bodyPr>
          <a:lstStyle/>
          <a:p>
            <a:pPr algn="ctr"/>
            <a:r>
              <a:rPr lang="en-US" sz="2400" b="1" spc="600">
                <a:latin typeface="Architects Daughter" pitchFamily="2" charset="0"/>
              </a:rPr>
              <a:t>Evaluate the material</a:t>
            </a:r>
          </a:p>
        </p:txBody>
      </p:sp>
      <p:sp>
        <p:nvSpPr>
          <p:cNvPr id="37" name="TextBox 36">
            <a:extLst>
              <a:ext uri="{FF2B5EF4-FFF2-40B4-BE49-F238E27FC236}">
                <a16:creationId xmlns:a16="http://schemas.microsoft.com/office/drawing/2014/main" id="{3E3673D4-C28B-4108-B48D-521CA6582A89}"/>
              </a:ext>
            </a:extLst>
          </p:cNvPr>
          <p:cNvSpPr txBox="1"/>
          <p:nvPr/>
        </p:nvSpPr>
        <p:spPr>
          <a:xfrm>
            <a:off x="278856" y="16548781"/>
            <a:ext cx="6731028" cy="461665"/>
          </a:xfrm>
          <a:prstGeom prst="rect">
            <a:avLst/>
          </a:prstGeom>
          <a:noFill/>
        </p:spPr>
        <p:txBody>
          <a:bodyPr wrap="square" rtlCol="0">
            <a:spAutoFit/>
          </a:bodyPr>
          <a:lstStyle/>
          <a:p>
            <a:pPr algn="ctr"/>
            <a:r>
              <a:rPr lang="en-US" sz="2400" b="1" spc="300">
                <a:latin typeface="Architects Daughter" pitchFamily="2" charset="0"/>
              </a:rPr>
              <a:t>Provide Written Decision</a:t>
            </a:r>
          </a:p>
        </p:txBody>
      </p:sp>
      <p:sp>
        <p:nvSpPr>
          <p:cNvPr id="38" name="TextBox 37">
            <a:extLst>
              <a:ext uri="{FF2B5EF4-FFF2-40B4-BE49-F238E27FC236}">
                <a16:creationId xmlns:a16="http://schemas.microsoft.com/office/drawing/2014/main" id="{F27BEEDD-3E4D-436E-8414-523018379D9C}"/>
              </a:ext>
            </a:extLst>
          </p:cNvPr>
          <p:cNvSpPr txBox="1"/>
          <p:nvPr/>
        </p:nvSpPr>
        <p:spPr>
          <a:xfrm>
            <a:off x="2347204" y="16932197"/>
            <a:ext cx="4250596" cy="1708160"/>
          </a:xfrm>
          <a:prstGeom prst="rect">
            <a:avLst/>
          </a:prstGeom>
          <a:noFill/>
        </p:spPr>
        <p:txBody>
          <a:bodyPr wrap="square">
            <a:spAutoFit/>
          </a:bodyPr>
          <a:lstStyle/>
          <a:p>
            <a:pPr algn="just" fontAlgn="base"/>
            <a:r>
              <a:rPr lang="en-US" sz="2100" b="0" i="0">
                <a:solidFill>
                  <a:srgbClr val="333333"/>
                </a:solidFill>
                <a:effectLst/>
                <a:latin typeface="Arial Nova" panose="020B0504020202020204" pitchFamily="34" charset="0"/>
              </a:rPr>
              <a:t>The written decision of the School Library Collection Evaluation Committee should be given to the person(s) submitting the request for reconsideration.</a:t>
            </a:r>
          </a:p>
        </p:txBody>
      </p:sp>
      <p:pic>
        <p:nvPicPr>
          <p:cNvPr id="50" name="Picture 49" descr="Icon&#10;&#10;Description automatically generated">
            <a:extLst>
              <a:ext uri="{FF2B5EF4-FFF2-40B4-BE49-F238E27FC236}">
                <a16:creationId xmlns:a16="http://schemas.microsoft.com/office/drawing/2014/main" id="{737A1098-045D-44D7-82B2-69C406091B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292" y="17046140"/>
            <a:ext cx="1805185" cy="1805185"/>
          </a:xfrm>
          <a:prstGeom prst="rect">
            <a:avLst/>
          </a:prstGeom>
        </p:spPr>
      </p:pic>
      <p:pic>
        <p:nvPicPr>
          <p:cNvPr id="31" name="Picture 30" descr="Text&#10;&#10;Description automatically generated">
            <a:extLst>
              <a:ext uri="{FF2B5EF4-FFF2-40B4-BE49-F238E27FC236}">
                <a16:creationId xmlns:a16="http://schemas.microsoft.com/office/drawing/2014/main" id="{0674F701-B9D1-4268-949E-033AE0AD7D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416" y="4579163"/>
            <a:ext cx="1075993" cy="1075993"/>
          </a:xfrm>
          <a:prstGeom prst="rect">
            <a:avLst/>
          </a:prstGeom>
        </p:spPr>
      </p:pic>
      <p:pic>
        <p:nvPicPr>
          <p:cNvPr id="5" name="Picture 4" descr="Icon&#10;&#10;Description automatically generated">
            <a:extLst>
              <a:ext uri="{FF2B5EF4-FFF2-40B4-BE49-F238E27FC236}">
                <a16:creationId xmlns:a16="http://schemas.microsoft.com/office/drawing/2014/main" id="{FF7F3FBC-8092-4B86-AF94-23D6204E75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098" y="10282281"/>
            <a:ext cx="1490508" cy="1242544"/>
          </a:xfrm>
          <a:prstGeom prst="rect">
            <a:avLst/>
          </a:prstGeom>
        </p:spPr>
      </p:pic>
      <p:pic>
        <p:nvPicPr>
          <p:cNvPr id="11" name="Picture 10" descr="Icon&#10;&#10;Description automatically generated">
            <a:extLst>
              <a:ext uri="{FF2B5EF4-FFF2-40B4-BE49-F238E27FC236}">
                <a16:creationId xmlns:a16="http://schemas.microsoft.com/office/drawing/2014/main" id="{89969F47-A703-42EA-929F-0712246495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293" y="13789646"/>
            <a:ext cx="1118945" cy="1118945"/>
          </a:xfrm>
          <a:prstGeom prst="rect">
            <a:avLst/>
          </a:prstGeom>
        </p:spPr>
      </p:pic>
      <p:pic>
        <p:nvPicPr>
          <p:cNvPr id="13" name="Picture 12" descr="Icon&#10;&#10;Description automatically generated">
            <a:extLst>
              <a:ext uri="{FF2B5EF4-FFF2-40B4-BE49-F238E27FC236}">
                <a16:creationId xmlns:a16="http://schemas.microsoft.com/office/drawing/2014/main" id="{4F967C44-DA25-469E-96DE-D2A0F6E337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455" y="7506007"/>
            <a:ext cx="1379628" cy="1104801"/>
          </a:xfrm>
          <a:prstGeom prst="rect">
            <a:avLst/>
          </a:prstGeom>
        </p:spPr>
      </p:pic>
      <p:pic>
        <p:nvPicPr>
          <p:cNvPr id="15" name="Picture 14" descr="Icon&#10;&#10;Description automatically generated">
            <a:extLst>
              <a:ext uri="{FF2B5EF4-FFF2-40B4-BE49-F238E27FC236}">
                <a16:creationId xmlns:a16="http://schemas.microsoft.com/office/drawing/2014/main" id="{FCE70EFE-BE44-440C-BB7A-FA8E782DC9E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9720" y="17205808"/>
            <a:ext cx="1022645" cy="1150748"/>
          </a:xfrm>
          <a:prstGeom prst="rect">
            <a:avLst/>
          </a:prstGeom>
        </p:spPr>
      </p:pic>
      <p:pic>
        <p:nvPicPr>
          <p:cNvPr id="17" name="Graphic 16" descr="Badge 1 with solid fill">
            <a:extLst>
              <a:ext uri="{FF2B5EF4-FFF2-40B4-BE49-F238E27FC236}">
                <a16:creationId xmlns:a16="http://schemas.microsoft.com/office/drawing/2014/main" id="{2E206C60-9310-4A48-B1DD-A8FD582495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4536" y="3020308"/>
            <a:ext cx="914400" cy="914400"/>
          </a:xfrm>
          <a:prstGeom prst="rect">
            <a:avLst/>
          </a:prstGeom>
        </p:spPr>
      </p:pic>
      <p:pic>
        <p:nvPicPr>
          <p:cNvPr id="19" name="Graphic 18" descr="Badge with solid fill">
            <a:extLst>
              <a:ext uri="{FF2B5EF4-FFF2-40B4-BE49-F238E27FC236}">
                <a16:creationId xmlns:a16="http://schemas.microsoft.com/office/drawing/2014/main" id="{5BC35F2D-BDB9-48CD-8760-9627B8E037D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08682" y="6144254"/>
            <a:ext cx="914400" cy="914400"/>
          </a:xfrm>
          <a:prstGeom prst="rect">
            <a:avLst/>
          </a:prstGeom>
        </p:spPr>
      </p:pic>
      <p:pic>
        <p:nvPicPr>
          <p:cNvPr id="21" name="Graphic 20" descr="Badge 3 with solid fill">
            <a:extLst>
              <a:ext uri="{FF2B5EF4-FFF2-40B4-BE49-F238E27FC236}">
                <a16:creationId xmlns:a16="http://schemas.microsoft.com/office/drawing/2014/main" id="{6B46108F-16F4-4839-8EF2-947BAAD36DA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287711" y="8797833"/>
            <a:ext cx="914400" cy="914400"/>
          </a:xfrm>
          <a:prstGeom prst="rect">
            <a:avLst/>
          </a:prstGeom>
        </p:spPr>
      </p:pic>
      <p:pic>
        <p:nvPicPr>
          <p:cNvPr id="23" name="Graphic 22" descr="Badge 4 with solid fill">
            <a:extLst>
              <a:ext uri="{FF2B5EF4-FFF2-40B4-BE49-F238E27FC236}">
                <a16:creationId xmlns:a16="http://schemas.microsoft.com/office/drawing/2014/main" id="{EC9A1736-39D9-4954-94D7-E42D36C6F23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287711" y="12329415"/>
            <a:ext cx="914400" cy="914400"/>
          </a:xfrm>
          <a:prstGeom prst="rect">
            <a:avLst/>
          </a:prstGeom>
        </p:spPr>
      </p:pic>
      <p:pic>
        <p:nvPicPr>
          <p:cNvPr id="25" name="Graphic 24" descr="Badge 5 with solid fill">
            <a:extLst>
              <a:ext uri="{FF2B5EF4-FFF2-40B4-BE49-F238E27FC236}">
                <a16:creationId xmlns:a16="http://schemas.microsoft.com/office/drawing/2014/main" id="{6E3844CF-89EB-48B0-A175-608163BFBAEA}"/>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216842" y="15532475"/>
            <a:ext cx="914400" cy="914400"/>
          </a:xfrm>
          <a:prstGeom prst="rect">
            <a:avLst/>
          </a:prstGeom>
        </p:spPr>
      </p:pic>
      <p:sp>
        <p:nvSpPr>
          <p:cNvPr id="29" name="TextBox 28">
            <a:extLst>
              <a:ext uri="{FF2B5EF4-FFF2-40B4-BE49-F238E27FC236}">
                <a16:creationId xmlns:a16="http://schemas.microsoft.com/office/drawing/2014/main" id="{137FA50F-B775-496E-9170-E5EF53B6B20F}"/>
              </a:ext>
            </a:extLst>
          </p:cNvPr>
          <p:cNvSpPr txBox="1"/>
          <p:nvPr/>
        </p:nvSpPr>
        <p:spPr>
          <a:xfrm>
            <a:off x="-122754" y="154749"/>
            <a:ext cx="7132638" cy="830997"/>
          </a:xfrm>
          <a:prstGeom prst="rect">
            <a:avLst/>
          </a:prstGeom>
          <a:noFill/>
        </p:spPr>
        <p:txBody>
          <a:bodyPr wrap="square" rtlCol="0">
            <a:spAutoFit/>
          </a:bodyPr>
          <a:lstStyle/>
          <a:p>
            <a:pPr algn="ctr"/>
            <a:r>
              <a:rPr lang="en-US" sz="4800" spc="600" dirty="0">
                <a:latin typeface="Gloria Hallelujah" panose="02000000000000000000" pitchFamily="2" charset="0"/>
              </a:rPr>
              <a:t>District</a:t>
            </a:r>
            <a:endParaRPr lang="en-US" sz="3200" spc="600" dirty="0">
              <a:latin typeface="Gloria Hallelujah" panose="02000000000000000000" pitchFamily="2" charset="0"/>
            </a:endParaRPr>
          </a:p>
        </p:txBody>
      </p:sp>
      <p:sp>
        <p:nvSpPr>
          <p:cNvPr id="30" name="TextBox 29">
            <a:extLst>
              <a:ext uri="{FF2B5EF4-FFF2-40B4-BE49-F238E27FC236}">
                <a16:creationId xmlns:a16="http://schemas.microsoft.com/office/drawing/2014/main" id="{18B86A16-85F4-4E33-AD8F-2BA7A503C238}"/>
              </a:ext>
            </a:extLst>
          </p:cNvPr>
          <p:cNvSpPr txBox="1"/>
          <p:nvPr/>
        </p:nvSpPr>
        <p:spPr>
          <a:xfrm>
            <a:off x="25417" y="2305633"/>
            <a:ext cx="7132638" cy="584775"/>
          </a:xfrm>
          <a:prstGeom prst="rect">
            <a:avLst/>
          </a:prstGeom>
          <a:noFill/>
        </p:spPr>
        <p:txBody>
          <a:bodyPr wrap="square" rtlCol="0">
            <a:spAutoFit/>
          </a:bodyPr>
          <a:lstStyle/>
          <a:p>
            <a:pPr algn="ctr"/>
            <a:r>
              <a:rPr lang="en-US" sz="3200" spc="600">
                <a:latin typeface="Gloria Hallelujah" panose="02000000000000000000" pitchFamily="2" charset="0"/>
              </a:rPr>
              <a:t>(for schools)</a:t>
            </a:r>
          </a:p>
        </p:txBody>
      </p:sp>
    </p:spTree>
    <p:extLst>
      <p:ext uri="{BB962C8B-B14F-4D97-AF65-F5344CB8AC3E}">
        <p14:creationId xmlns:p14="http://schemas.microsoft.com/office/powerpoint/2010/main" val="6135981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447</Words>
  <Application>Microsoft Office PowerPoint</Application>
  <PresentationFormat>Custom</PresentationFormat>
  <Paragraphs>34</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Architects Daughter</vt:lpstr>
      <vt:lpstr>Arial</vt:lpstr>
      <vt:lpstr>Arial Nova</vt:lpstr>
      <vt:lpstr>Calibri</vt:lpstr>
      <vt:lpstr>Calibri Light</vt:lpstr>
      <vt:lpstr>Century Gothic</vt:lpstr>
      <vt:lpstr>Gloria Hallelujah</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Beecher, Rebecca L</dc:creator>
  <cp:lastModifiedBy>Smedberg, Keith R</cp:lastModifiedBy>
  <cp:revision>6</cp:revision>
  <dcterms:created xsi:type="dcterms:W3CDTF">2021-11-05T00:47:35Z</dcterms:created>
  <dcterms:modified xsi:type="dcterms:W3CDTF">2021-11-20T17:20:39Z</dcterms:modified>
</cp:coreProperties>
</file>